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6" r:id="rId133"/>
    <p:sldId id="1172" r:id="rId134"/>
    <p:sldId id="1173" r:id="rId135"/>
    <p:sldId id="1182" r:id="rId136"/>
    <p:sldId id="1175" r:id="rId137"/>
    <p:sldId id="1181" r:id="rId138"/>
    <p:sldId id="1177" r:id="rId139"/>
    <p:sldId id="1186" r:id="rId140"/>
    <p:sldId id="1188" r:id="rId141"/>
    <p:sldId id="1187" r:id="rId142"/>
    <p:sldId id="1189" r:id="rId143"/>
    <p:sldId id="1183" r:id="rId144"/>
    <p:sldId id="1193" r:id="rId145"/>
    <p:sldId id="1194" r:id="rId146"/>
    <p:sldId id="1195" r:id="rId147"/>
    <p:sldId id="1200" r:id="rId148"/>
    <p:sldId id="1196" r:id="rId149"/>
    <p:sldId id="1201" r:id="rId150"/>
    <p:sldId id="1179" r:id="rId151"/>
    <p:sldId id="1180" r:id="rId152"/>
    <p:sldId id="1191" r:id="rId153"/>
    <p:sldId id="1192" r:id="rId154"/>
    <p:sldId id="1210" r:id="rId155"/>
    <p:sldId id="1216" r:id="rId156"/>
    <p:sldId id="1217" r:id="rId157"/>
    <p:sldId id="1222" r:id="rId158"/>
    <p:sldId id="1791" r:id="rId159"/>
    <p:sldId id="1227" r:id="rId160"/>
    <p:sldId id="1228" r:id="rId161"/>
    <p:sldId id="1231" r:id="rId162"/>
    <p:sldId id="1792" r:id="rId163"/>
    <p:sldId id="1229" r:id="rId164"/>
    <p:sldId id="1230" r:id="rId165"/>
    <p:sldId id="1232" r:id="rId166"/>
    <p:sldId id="1238" r:id="rId167"/>
    <p:sldId id="1793" r:id="rId168"/>
    <p:sldId id="1233" r:id="rId169"/>
    <p:sldId id="1218" r:id="rId170"/>
    <p:sldId id="1236" r:id="rId171"/>
    <p:sldId id="1237" r:id="rId172"/>
    <p:sldId id="1240" r:id="rId173"/>
    <p:sldId id="1241" r:id="rId174"/>
    <p:sldId id="1242" r:id="rId175"/>
    <p:sldId id="1243" r:id="rId176"/>
    <p:sldId id="1245" r:id="rId177"/>
    <p:sldId id="1246" r:id="rId178"/>
    <p:sldId id="1248" r:id="rId179"/>
    <p:sldId id="1247" r:id="rId180"/>
    <p:sldId id="1249" r:id="rId181"/>
    <p:sldId id="1252" r:id="rId182"/>
    <p:sldId id="1253" r:id="rId183"/>
    <p:sldId id="1203" r:id="rId184"/>
    <p:sldId id="1205" r:id="rId185"/>
    <p:sldId id="1206" r:id="rId186"/>
    <p:sldId id="1207" r:id="rId187"/>
    <p:sldId id="1208" r:id="rId188"/>
    <p:sldId id="1209" r:id="rId189"/>
    <p:sldId id="1211" r:id="rId190"/>
    <p:sldId id="1212" r:id="rId191"/>
    <p:sldId id="1213" r:id="rId192"/>
    <p:sldId id="1214" r:id="rId193"/>
    <p:sldId id="1215" r:id="rId194"/>
    <p:sldId id="1254" r:id="rId195"/>
    <p:sldId id="1255" r:id="rId196"/>
    <p:sldId id="1256" r:id="rId197"/>
    <p:sldId id="1262" r:id="rId198"/>
    <p:sldId id="1257" r:id="rId199"/>
    <p:sldId id="1261" r:id="rId200"/>
    <p:sldId id="1259" r:id="rId201"/>
    <p:sldId id="1264" r:id="rId202"/>
    <p:sldId id="1790" r:id="rId203"/>
    <p:sldId id="1263" r:id="rId204"/>
    <p:sldId id="1260" r:id="rId205"/>
    <p:sldId id="1265" r:id="rId206"/>
    <p:sldId id="1266" r:id="rId207"/>
    <p:sldId id="1270" r:id="rId208"/>
    <p:sldId id="1269" r:id="rId209"/>
    <p:sldId id="1277" r:id="rId210"/>
    <p:sldId id="1787" r:id="rId211"/>
    <p:sldId id="1273" r:id="rId212"/>
    <p:sldId id="1275" r:id="rId213"/>
    <p:sldId id="1271" r:id="rId214"/>
    <p:sldId id="1274" r:id="rId215"/>
    <p:sldId id="1276" r:id="rId216"/>
    <p:sldId id="1786" r:id="rId217"/>
    <p:sldId id="1272" r:id="rId218"/>
    <p:sldId id="1284" r:id="rId219"/>
    <p:sldId id="1789" r:id="rId220"/>
    <p:sldId id="1268" r:id="rId221"/>
    <p:sldId id="1278" r:id="rId222"/>
    <p:sldId id="1279" r:id="rId223"/>
    <p:sldId id="1288" r:id="rId224"/>
    <p:sldId id="1280" r:id="rId225"/>
    <p:sldId id="1286" r:id="rId226"/>
    <p:sldId id="1287" r:id="rId227"/>
    <p:sldId id="1283" r:id="rId228"/>
    <p:sldId id="1285" r:id="rId229"/>
    <p:sldId id="1289" r:id="rId230"/>
    <p:sldId id="1290" r:id="rId231"/>
    <p:sldId id="1291" r:id="rId232"/>
    <p:sldId id="1293" r:id="rId233"/>
    <p:sldId id="1294" r:id="rId234"/>
    <p:sldId id="1295" r:id="rId235"/>
    <p:sldId id="1296" r:id="rId236"/>
    <p:sldId id="1297" r:id="rId237"/>
    <p:sldId id="1299" r:id="rId238"/>
    <p:sldId id="1302" r:id="rId239"/>
    <p:sldId id="1300" r:id="rId240"/>
    <p:sldId id="1304" r:id="rId241"/>
    <p:sldId id="1305" r:id="rId242"/>
    <p:sldId id="1307" r:id="rId243"/>
    <p:sldId id="1306" r:id="rId244"/>
    <p:sldId id="1308" r:id="rId245"/>
    <p:sldId id="1309" r:id="rId246"/>
    <p:sldId id="1310" r:id="rId247"/>
    <p:sldId id="1311" r:id="rId248"/>
    <p:sldId id="1312" r:id="rId249"/>
    <p:sldId id="1314" r:id="rId250"/>
    <p:sldId id="1313" r:id="rId251"/>
    <p:sldId id="1315" r:id="rId252"/>
    <p:sldId id="1316" r:id="rId253"/>
    <p:sldId id="1318" r:id="rId254"/>
    <p:sldId id="1320" r:id="rId255"/>
    <p:sldId id="1321" r:id="rId256"/>
    <p:sldId id="1319" r:id="rId257"/>
    <p:sldId id="1348" r:id="rId258"/>
    <p:sldId id="1346" r:id="rId259"/>
    <p:sldId id="1347" r:id="rId260"/>
    <p:sldId id="1356" r:id="rId261"/>
    <p:sldId id="1355" r:id="rId262"/>
    <p:sldId id="1357" r:id="rId263"/>
    <p:sldId id="1358" r:id="rId264"/>
    <p:sldId id="1360" r:id="rId265"/>
    <p:sldId id="1361" r:id="rId266"/>
    <p:sldId id="1364" r:id="rId267"/>
    <p:sldId id="1365" r:id="rId268"/>
    <p:sldId id="1366" r:id="rId269"/>
    <p:sldId id="1367" r:id="rId270"/>
    <p:sldId id="1368" r:id="rId271"/>
    <p:sldId id="1369" r:id="rId272"/>
    <p:sldId id="1333" r:id="rId273"/>
    <p:sldId id="1344" r:id="rId274"/>
    <p:sldId id="1343" r:id="rId275"/>
    <p:sldId id="1345" r:id="rId276"/>
    <p:sldId id="1372" r:id="rId277"/>
    <p:sldId id="1373" r:id="rId278"/>
    <p:sldId id="1374" r:id="rId279"/>
    <p:sldId id="1371" r:id="rId280"/>
    <p:sldId id="1392" r:id="rId281"/>
    <p:sldId id="1384" r:id="rId282"/>
    <p:sldId id="1375" r:id="rId283"/>
    <p:sldId id="1376" r:id="rId284"/>
    <p:sldId id="1377" r:id="rId285"/>
    <p:sldId id="1383" r:id="rId286"/>
    <p:sldId id="1379" r:id="rId287"/>
    <p:sldId id="1380" r:id="rId288"/>
    <p:sldId id="1381" r:id="rId289"/>
    <p:sldId id="1386" r:id="rId290"/>
    <p:sldId id="1385" r:id="rId291"/>
    <p:sldId id="1387" r:id="rId292"/>
    <p:sldId id="1389" r:id="rId293"/>
    <p:sldId id="1391" r:id="rId294"/>
    <p:sldId id="1390" r:id="rId295"/>
    <p:sldId id="1394" r:id="rId296"/>
    <p:sldId id="1403" r:id="rId297"/>
    <p:sldId id="1404" r:id="rId298"/>
    <p:sldId id="1405" r:id="rId299"/>
    <p:sldId id="1406" r:id="rId300"/>
    <p:sldId id="1395" r:id="rId301"/>
    <p:sldId id="1782" r:id="rId302"/>
    <p:sldId id="1396" r:id="rId303"/>
    <p:sldId id="1398" r:id="rId304"/>
    <p:sldId id="1401" r:id="rId305"/>
    <p:sldId id="1411" r:id="rId306"/>
    <p:sldId id="1776" r:id="rId307"/>
    <p:sldId id="1399" r:id="rId308"/>
    <p:sldId id="1400" r:id="rId309"/>
    <p:sldId id="1413" r:id="rId310"/>
    <p:sldId id="1777" r:id="rId311"/>
    <p:sldId id="1407" r:id="rId312"/>
    <p:sldId id="1409" r:id="rId313"/>
    <p:sldId id="1415" r:id="rId314"/>
    <p:sldId id="1783" r:id="rId315"/>
    <p:sldId id="1416" r:id="rId316"/>
    <p:sldId id="1417" r:id="rId317"/>
    <p:sldId id="1778" r:id="rId318"/>
    <p:sldId id="1420" r:id="rId319"/>
    <p:sldId id="1779" r:id="rId320"/>
    <p:sldId id="1418" r:id="rId321"/>
    <p:sldId id="1674" r:id="rId322"/>
    <p:sldId id="1780" r:id="rId323"/>
    <p:sldId id="1419" r:id="rId324"/>
    <p:sldId id="1797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10" d="100"/>
          <a:sy n="110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2023-11-22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2023-11-22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2023-11-22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Livelock</a:t>
            </a:r>
            <a:r>
              <a:rPr lang="en-US" altLang="ko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데드락과 비슷한 상태로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데드락과는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다르게 작업이 멈추지 않고 계속해서 진행되지만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상태에서는 스레드가 서로의 자원을 기다리기 때문에 작업이 충분히 느려질 수 있으며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0E5D1-CB6C-B691-F14C-7FEA7077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DA63B8-E08D-1FD3-9BA3-98BE4A47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47" y="3272661"/>
            <a:ext cx="455342" cy="4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05F3FC-C6E1-569C-9295-E40A1348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66" y="3265711"/>
            <a:ext cx="455342" cy="4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2582503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2243949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마무리</a:t>
            </a:r>
            <a:endParaRPr lang="en-US" altLang="ko-KR" sz="48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1B3BC-6F05-7043-A350-6A68C4080654}"/>
              </a:ext>
            </a:extLst>
          </p:cNvPr>
          <p:cNvSpPr txBox="1"/>
          <p:nvPr/>
        </p:nvSpPr>
        <p:spPr>
          <a:xfrm>
            <a:off x="313507" y="339873"/>
            <a:ext cx="11303727" cy="60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프로그래밍이 백엔드 개발에서 왜 중요한가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데이터를 빠르게 처리하기 위해서는 작업을 분할하여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 코어를 최대로 활용할 수 있도록 병렬적인 실행 기법에 대한 능력 요구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트래픽이 많은 환경에서는 제한된 리소스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CPU,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효율적으로 사용해야 하는데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프로그래밍은 최소한의 리소스로 최대한의 작업을 처리함으로써 생산성을 극대화 함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스레드 환경에서 개발할 때 발생하는 데드락이나 성능 문제 등의 이슈들에 대해 신속한 대처와 정확한 해결책을 얻기 위한 필수적 역량 필요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프로그래밍과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이해하는 데 필수적인 기초를 제공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동시성 프로그래밍에서 사용되는 스레드 관리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처리 등의 개념은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매우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자바의 동시성 프로그래밍 기법을 활용하여 리소스를 보다 효율적으로 관리하며 이는 대규모 데이터 스트림과 복잡한 비동기 흐름을 처리할 때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프로그래밍을 통해 습득한 비동기 프로그래밍 기술은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라이브러리를 사용할 때 직접적으로 적용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자바의 차세대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동시성 프로그래밍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차세대 스레드 기술로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 적은 자원으로 더 많은 스레드를 생성하고 관리할 수 있게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주며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동시성 프로그래밍을 더욱 효율적이고 접근하기 쉽게 만든다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Platform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시스템 자원을 더 많이 사용하며 관리가 복잡한데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이해하기 위해서는 이러한 기존 스레드 모델의 한계와 특성을 이해하는 것이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효과적으로 사용하기 위해서는 동시성과 동기화에 대한 깊은 이해가 필수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데이터의 일관성을 유지하고 데드락과 같은 문제를 방지하는 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알아야 할 요소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동안 스레드의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대한 인수 값은 음수가 될 수 없으며 음수 일 경우 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  int  nanos)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나노초를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더한 시간 동안 스레드의 대기 상태를 유지한다 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범위는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메인스레드에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통지를 날리고 대기상태에서 해제하도록 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3075332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4480065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1442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4029871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779313" y="4663024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일시정지되고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스위칭된다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3352012" y="4400185"/>
            <a:ext cx="950799" cy="549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3649497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4" idx="2"/>
          </p:cNvCxnSpPr>
          <p:nvPr/>
        </p:nvCxnSpPr>
        <p:spPr>
          <a:xfrm rot="16200000" flipV="1">
            <a:off x="2500033" y="4511939"/>
            <a:ext cx="2029417" cy="1404730"/>
          </a:xfrm>
          <a:prstGeom prst="bentConnector3">
            <a:avLst>
              <a:gd name="adj1" fmla="val 199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186263" y="4404577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4784388" y="6075425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121162</TotalTime>
  <Words>56663</Words>
  <Application>Microsoft Office PowerPoint</Application>
  <PresentationFormat>와이드스크린</PresentationFormat>
  <Paragraphs>8333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6" baseType="lpstr">
      <vt:lpstr>Apple SD Gothic Neo</vt:lpstr>
      <vt:lpstr>JetBrains Mono</vt:lpstr>
      <vt:lpstr>Menlo-Regular</vt:lpstr>
      <vt:lpstr>NanumBarunGothic</vt:lpstr>
      <vt:lpstr>se-nanumgothic</vt:lpstr>
      <vt:lpstr>Söhne</vt:lpstr>
      <vt:lpstr>Söhne Mono</vt:lpstr>
      <vt:lpstr>나눔고딕</vt:lpstr>
      <vt:lpstr>나눔바른고딕</vt:lpstr>
      <vt:lpstr>맑은 고딕</vt:lpstr>
      <vt:lpstr>Arial</vt:lpstr>
      <vt:lpstr>Calibri</vt:lpstr>
      <vt:lpstr>Calibri Light</vt:lpstr>
      <vt:lpstr>Courier New</vt:lpstr>
      <vt:lpstr>Lato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5245</cp:revision>
  <cp:lastPrinted>2023-07-11T00:52:43Z</cp:lastPrinted>
  <dcterms:created xsi:type="dcterms:W3CDTF">2023-07-06T08:30:16Z</dcterms:created>
  <dcterms:modified xsi:type="dcterms:W3CDTF">2023-11-22T04:48:01Z</dcterms:modified>
</cp:coreProperties>
</file>